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688" r:id="rId2"/>
    <p:sldId id="628" r:id="rId3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9"/>
    <p:restoredTop sz="94655"/>
  </p:normalViewPr>
  <p:slideViewPr>
    <p:cSldViewPr snapToGrid="0" snapToObjects="1">
      <p:cViewPr varScale="1">
        <p:scale>
          <a:sx n="84" d="100"/>
          <a:sy n="84" d="100"/>
        </p:scale>
        <p:origin x="192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5.tiff>
</file>

<file path=ppt/media/image6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73ED66-20F2-364B-BB68-3A23D011FDCE}" type="datetimeFigureOut">
              <a:rPr lang="en-US" smtClean="0"/>
              <a:t>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38A753-0E2A-F84C-8C3B-44147EBEA9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Generating/capturing the right data at the right time</a:t>
            </a:r>
          </a:p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D676D-3C34-F24B-89B6-73E3B0049C7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31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5D676D-3C34-F24B-89B6-73E3B0049C7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606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4155B-86EA-3648-B113-5672702999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951F95-012E-0348-9EAE-20CFDFFF41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32C95-3D0F-7A4D-9322-3A32DDF0C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CB786-9C2A-9044-88F9-4FEA59800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4F279-F641-6C45-ADA2-503629B78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3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15D2F-99AB-974B-A055-CFDB303B1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18E813-E587-2541-89F5-DAFD5E78F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83BD1-7738-344A-847F-280C4186C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847F4-EFDA-C942-B743-32006832A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1224E-4EE3-CD47-AD4A-7AA1DE7CF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15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3FD009-74C8-D046-B6FF-807B2A58A6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20CA2D-C972-1E4F-B61E-FFBCC7C1B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FF2349-C14C-D741-B39F-66834A6DC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109D7-AE06-AB48-AE50-39EDF56B0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C6E34-773F-8244-ABA4-F2F92136C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5F0E3-4704-F64C-ADDE-92338D028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8695A-CD74-374D-B23D-AC2CA39FA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3A3D05-5BA5-644A-B144-7A77AD7EC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D55F7-A6BB-D14E-BE52-451179DB4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5FD8A-E918-D54E-89EC-B4F4D66D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3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7B03E-89E9-4147-97D1-8B3F0D48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AF60C-AF3F-BC4E-A8AD-BD654B1456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0A4CE-F6AD-A84B-B0FA-D8761DB72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C3355-8912-CF4A-8717-8128581A8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D112B8-F665-8447-BB36-A12CA6586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82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9AE7D-0073-5945-B436-4F3A0681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7AAEF-AE9C-3C49-8D3D-D2FACB02E1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17567-71F9-1C4A-8C7F-ECD763817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9920C3-2795-2248-AD89-079066330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769CD6-7DAB-E341-AE6E-9BA9A715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6DD441-2B79-3043-B27D-5E13E2229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4548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726F3-B282-4545-BF92-455402EA3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60F10D-0B0E-2748-BE06-FF956DF3F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B4BEF-E9F2-324D-B683-16D35C6814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3F98A4-7DF4-9C45-B8E7-165BB28EA4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57DA28-715F-884C-B1C9-620045067C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852024-083E-2C48-ABF8-64E07EBC1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1CE9E1-37E4-BD4E-9BD1-41605402E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39B142-9FAF-374C-BAF5-E18506600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90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8F7D9-41A4-D24F-9F59-5F27989F9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50CD3-C9E2-7E4A-8C6F-6C0321599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08BDAC-7099-3549-BF46-8C0F6BBB7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6A795C-D719-6845-BDBD-C3D81AF9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348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5E7EA5-4674-A14D-9756-48938E0FD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F43D92-F36B-704B-B920-22D096820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318C9-54CA-BB41-A718-FF1C4901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435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98A9D-36BC-434D-A904-5C92D3616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18B67-C280-4244-888F-EF69EE0C2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3626C-8A23-6447-87AB-87B3DDA40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CE71A7-34D5-0847-AB83-ABDEBEA9F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2FCDF-AF74-5244-AAC9-A9D431C1D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ACBCE-2723-4B47-AD58-08FC5444D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049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9FA3D-AFD5-5B43-AD91-120BF28F4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B7A1AA-C4D5-1A4D-BF22-C8527C6E51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2ED43D-2FD5-034E-A102-C48672A62D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4E9197-F4E4-BB4F-B8C1-20C71FABB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8E079C-3885-6345-B164-CE57A1A1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AC0CD-BB89-FF4A-AFCB-00086E72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7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BB6F5C-3052-A845-9E00-63A91EC7F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9C8010-9CB7-4B49-A8BD-D18835DF0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81CE-1B9F-6243-89E0-D138F40F37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03155-3A12-594B-955F-3F555A364DC6}" type="datetimeFigureOut">
              <a:rPr lang="en-US" smtClean="0"/>
              <a:t>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C9C5D6-D64F-C84B-B23F-CE45AFB4B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36C4F-BD24-1B42-BA2D-B7B48774C8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D2975-DCB4-3844-8BCD-249956A70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45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5A8A236-1E74-4542-945E-7689F41473A4}"/>
              </a:ext>
            </a:extLst>
          </p:cNvPr>
          <p:cNvCxnSpPr>
            <a:cxnSpLocks/>
          </p:cNvCxnSpPr>
          <p:nvPr/>
        </p:nvCxnSpPr>
        <p:spPr>
          <a:xfrm flipH="1">
            <a:off x="8192125" y="4161071"/>
            <a:ext cx="1127927" cy="0"/>
          </a:xfrm>
          <a:prstGeom prst="straightConnector1">
            <a:avLst/>
          </a:prstGeom>
          <a:ln w="25400">
            <a:solidFill>
              <a:schemeClr val="accent4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Arc 3">
            <a:extLst>
              <a:ext uri="{FF2B5EF4-FFF2-40B4-BE49-F238E27FC236}">
                <a16:creationId xmlns:a16="http://schemas.microsoft.com/office/drawing/2014/main" id="{EC56AC35-6A09-3B41-934B-877B9049EAFA}"/>
              </a:ext>
            </a:extLst>
          </p:cNvPr>
          <p:cNvSpPr/>
          <p:nvPr/>
        </p:nvSpPr>
        <p:spPr>
          <a:xfrm rot="16200000">
            <a:off x="5027787" y="1527817"/>
            <a:ext cx="2788567" cy="4272168"/>
          </a:xfrm>
          <a:prstGeom prst="arc">
            <a:avLst>
              <a:gd name="adj1" fmla="val 16200000"/>
              <a:gd name="adj2" fmla="val 21446604"/>
            </a:avLst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99E0463-9822-944E-BEC4-1DC78DE23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086" y="1402659"/>
            <a:ext cx="1258354" cy="1258354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774F4DE7-C5CF-DF49-829B-83D4F0A12074}"/>
              </a:ext>
            </a:extLst>
          </p:cNvPr>
          <p:cNvCxnSpPr>
            <a:cxnSpLocks/>
          </p:cNvCxnSpPr>
          <p:nvPr/>
        </p:nvCxnSpPr>
        <p:spPr>
          <a:xfrm>
            <a:off x="7374092" y="2873601"/>
            <a:ext cx="0" cy="47888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E575F0C-4BE0-BF40-B95A-5F3486B56E86}"/>
              </a:ext>
            </a:extLst>
          </p:cNvPr>
          <p:cNvGrpSpPr/>
          <p:nvPr/>
        </p:nvGrpSpPr>
        <p:grpSpPr>
          <a:xfrm>
            <a:off x="6799824" y="3461294"/>
            <a:ext cx="1131940" cy="1555089"/>
            <a:chOff x="6302927" y="3442447"/>
            <a:chExt cx="1131940" cy="1555089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0EE95D8A-6C22-AA4E-9158-F6875B0241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02927" y="3442447"/>
              <a:ext cx="1131940" cy="1131940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D041A91-4EBA-D148-9B57-F3CDC5796682}"/>
                </a:ext>
              </a:extLst>
            </p:cNvPr>
            <p:cNvSpPr txBox="1"/>
            <p:nvPr/>
          </p:nvSpPr>
          <p:spPr>
            <a:xfrm>
              <a:off x="6557986" y="4628204"/>
              <a:ext cx="620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/>
                <a:t>Data</a:t>
              </a: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44226177-F837-8C4B-A64D-83A6D22BE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56913" y="3789281"/>
            <a:ext cx="645969" cy="846442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D819C47E-D4F8-E84A-B4E5-6FA8ECC4B5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0694" y="3724439"/>
            <a:ext cx="1407275" cy="83557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851CAD39-26CF-AE45-9B4E-B857B162FC37}"/>
              </a:ext>
            </a:extLst>
          </p:cNvPr>
          <p:cNvSpPr txBox="1"/>
          <p:nvPr/>
        </p:nvSpPr>
        <p:spPr>
          <a:xfrm>
            <a:off x="3417750" y="4638934"/>
            <a:ext cx="15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/>
              <a:t>Continuous</a:t>
            </a:r>
            <a:r>
              <a:rPr lang="sv-SE" dirty="0"/>
              <a:t> AI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96DDEF6E-1C3C-984D-9543-C9A3BB418422}"/>
              </a:ext>
            </a:extLst>
          </p:cNvPr>
          <p:cNvCxnSpPr>
            <a:cxnSpLocks/>
            <a:endCxn id="43" idx="3"/>
          </p:cNvCxnSpPr>
          <p:nvPr/>
        </p:nvCxnSpPr>
        <p:spPr>
          <a:xfrm flipH="1">
            <a:off x="2302882" y="4201787"/>
            <a:ext cx="1075188" cy="1071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C39FB37-56A1-9048-B1EF-8DBE42442D1F}"/>
              </a:ext>
            </a:extLst>
          </p:cNvPr>
          <p:cNvCxnSpPr>
            <a:cxnSpLocks/>
          </p:cNvCxnSpPr>
          <p:nvPr/>
        </p:nvCxnSpPr>
        <p:spPr>
          <a:xfrm flipH="1">
            <a:off x="5097580" y="4142224"/>
            <a:ext cx="1537396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83EC3BB-69A9-FA40-8925-A60E22B039FC}"/>
              </a:ext>
            </a:extLst>
          </p:cNvPr>
          <p:cNvSpPr txBox="1"/>
          <p:nvPr/>
        </p:nvSpPr>
        <p:spPr>
          <a:xfrm>
            <a:off x="2402367" y="4205055"/>
            <a:ext cx="852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059947-8C10-8144-B71B-9894899D597C}"/>
              </a:ext>
            </a:extLst>
          </p:cNvPr>
          <p:cNvSpPr txBox="1"/>
          <p:nvPr/>
        </p:nvSpPr>
        <p:spPr>
          <a:xfrm>
            <a:off x="2798317" y="2227270"/>
            <a:ext cx="2151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/>
              <a:t>Intelligent design </a:t>
            </a:r>
            <a:r>
              <a:rPr lang="sv-SE" dirty="0" err="1"/>
              <a:t>of</a:t>
            </a:r>
            <a:r>
              <a:rPr lang="sv-SE" dirty="0"/>
              <a:t> experiments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B64D1D-E7E8-0E44-9ACD-D600D1428660}"/>
              </a:ext>
            </a:extLst>
          </p:cNvPr>
          <p:cNvSpPr txBox="1"/>
          <p:nvPr/>
        </p:nvSpPr>
        <p:spPr>
          <a:xfrm>
            <a:off x="6218153" y="2515015"/>
            <a:ext cx="2461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Automated experiments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16D32A-AD5F-0E46-BEAC-3BAE1BD39027}"/>
              </a:ext>
            </a:extLst>
          </p:cNvPr>
          <p:cNvSpPr txBox="1"/>
          <p:nvPr/>
        </p:nvSpPr>
        <p:spPr>
          <a:xfrm>
            <a:off x="1494764" y="4581011"/>
            <a:ext cx="970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Scientist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2DD6DED-C65A-A14D-B9E4-468BA0791928}"/>
              </a:ext>
            </a:extLst>
          </p:cNvPr>
          <p:cNvGrpSpPr/>
          <p:nvPr/>
        </p:nvGrpSpPr>
        <p:grpSpPr>
          <a:xfrm>
            <a:off x="9526178" y="3446916"/>
            <a:ext cx="1420261" cy="1522274"/>
            <a:chOff x="9029281" y="3428069"/>
            <a:chExt cx="1420261" cy="1522274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64551C-C048-AF4B-98CB-A3283FA31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73442" y="3428069"/>
              <a:ext cx="1131940" cy="113194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933FC24-EB58-7A48-BD86-261581959A1F}"/>
                </a:ext>
              </a:extLst>
            </p:cNvPr>
            <p:cNvSpPr txBox="1"/>
            <p:nvPr/>
          </p:nvSpPr>
          <p:spPr>
            <a:xfrm>
              <a:off x="9029281" y="4581011"/>
              <a:ext cx="14202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External data</a:t>
              </a:r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BD4E0C4A-7F54-E345-8F68-D6823BCB77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1527" y="1682061"/>
            <a:ext cx="895667" cy="89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8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E52EAE87-9CF4-E046-8B93-620C78B419F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968" y="1381781"/>
            <a:ext cx="3557490" cy="253323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Right Arrow 27">
            <a:extLst>
              <a:ext uri="{FF2B5EF4-FFF2-40B4-BE49-F238E27FC236}">
                <a16:creationId xmlns:a16="http://schemas.microsoft.com/office/drawing/2014/main" id="{76929A43-E6E0-454F-8CCD-8EC28B5AC0AF}"/>
              </a:ext>
            </a:extLst>
          </p:cNvPr>
          <p:cNvSpPr/>
          <p:nvPr/>
        </p:nvSpPr>
        <p:spPr>
          <a:xfrm>
            <a:off x="3702458" y="2632429"/>
            <a:ext cx="337975" cy="273087"/>
          </a:xfrm>
          <a:prstGeom prst="rightArrow">
            <a:avLst>
              <a:gd name="adj1" fmla="val 27371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EF1F8361-A746-8D43-8511-EF7B30CBF4D0}"/>
              </a:ext>
            </a:extLst>
          </p:cNvPr>
          <p:cNvGrpSpPr/>
          <p:nvPr/>
        </p:nvGrpSpPr>
        <p:grpSpPr>
          <a:xfrm>
            <a:off x="4277142" y="1381781"/>
            <a:ext cx="1276160" cy="2533231"/>
            <a:chOff x="6672578" y="1467406"/>
            <a:chExt cx="1767346" cy="3175907"/>
          </a:xfrm>
        </p:grpSpPr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3DDA8D73-63A3-3944-B735-E5C783C6E7E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72578" y="1467406"/>
              <a:ext cx="1767346" cy="3175907"/>
            </a:xfrm>
            <a:prstGeom prst="rect">
              <a:avLst/>
            </a:prstGeom>
          </p:spPr>
        </p:pic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C02458C4-2FC6-1D43-949B-DAFDD8737B47}"/>
                </a:ext>
              </a:extLst>
            </p:cNvPr>
            <p:cNvSpPr/>
            <p:nvPr/>
          </p:nvSpPr>
          <p:spPr>
            <a:xfrm>
              <a:off x="7010554" y="2214564"/>
              <a:ext cx="1377301" cy="542925"/>
            </a:xfrm>
            <a:prstGeom prst="round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E14E58BE-259F-5949-A745-B7D76B792694}"/>
                </a:ext>
              </a:extLst>
            </p:cNvPr>
            <p:cNvSpPr/>
            <p:nvPr/>
          </p:nvSpPr>
          <p:spPr>
            <a:xfrm>
              <a:off x="7010553" y="2786065"/>
              <a:ext cx="1377301" cy="542925"/>
            </a:xfrm>
            <a:prstGeom prst="round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E1DBEF5-A03B-4144-BB8C-0B0C0AA2B3A2}"/>
                </a:ext>
              </a:extLst>
            </p:cNvPr>
            <p:cNvSpPr txBox="1"/>
            <p:nvPr/>
          </p:nvSpPr>
          <p:spPr>
            <a:xfrm>
              <a:off x="7074647" y="2895359"/>
              <a:ext cx="1270011" cy="34727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GPU cluster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8606B394-A75D-B347-9882-E5CAEA930E27}"/>
                </a:ext>
              </a:extLst>
            </p:cNvPr>
            <p:cNvSpPr txBox="1"/>
            <p:nvPr/>
          </p:nvSpPr>
          <p:spPr>
            <a:xfrm>
              <a:off x="7095752" y="2320465"/>
              <a:ext cx="1205810" cy="34727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CPU server</a:t>
              </a:r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58F09416-5347-274F-8775-AEB164A52101}"/>
                </a:ext>
              </a:extLst>
            </p:cNvPr>
            <p:cNvSpPr/>
            <p:nvPr/>
          </p:nvSpPr>
          <p:spPr>
            <a:xfrm>
              <a:off x="7011327" y="3357046"/>
              <a:ext cx="1377301" cy="542925"/>
            </a:xfrm>
            <a:prstGeom prst="round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6DE20E6-FA7D-EE4E-9710-23E3317D3B09}"/>
                </a:ext>
              </a:extLst>
            </p:cNvPr>
            <p:cNvSpPr txBox="1"/>
            <p:nvPr/>
          </p:nvSpPr>
          <p:spPr>
            <a:xfrm>
              <a:off x="7277929" y="3465407"/>
              <a:ext cx="911350" cy="347273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solidFill>
                <a:srgbClr val="085D8B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Storage</a:t>
              </a:r>
            </a:p>
          </p:txBody>
        </p:sp>
      </p:grpSp>
      <p:pic>
        <p:nvPicPr>
          <p:cNvPr id="86" name="Picture 85">
            <a:extLst>
              <a:ext uri="{FF2B5EF4-FFF2-40B4-BE49-F238E27FC236}">
                <a16:creationId xmlns:a16="http://schemas.microsoft.com/office/drawing/2014/main" id="{B4D2ED09-E0A1-C944-B6AF-12322762B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9247" y="1392806"/>
            <a:ext cx="1899923" cy="253323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sp>
        <p:nvSpPr>
          <p:cNvPr id="87" name="Right Arrow 86">
            <a:extLst>
              <a:ext uri="{FF2B5EF4-FFF2-40B4-BE49-F238E27FC236}">
                <a16:creationId xmlns:a16="http://schemas.microsoft.com/office/drawing/2014/main" id="{D802E62F-0C57-8D41-99E4-A6E6527CA3B2}"/>
              </a:ext>
            </a:extLst>
          </p:cNvPr>
          <p:cNvSpPr/>
          <p:nvPr/>
        </p:nvSpPr>
        <p:spPr>
          <a:xfrm rot="10800000">
            <a:off x="5759750" y="2629563"/>
            <a:ext cx="337975" cy="273087"/>
          </a:xfrm>
          <a:prstGeom prst="rightArrow">
            <a:avLst>
              <a:gd name="adj1" fmla="val 27371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6386FA-26F3-4044-A852-7772F3B8A325}"/>
              </a:ext>
            </a:extLst>
          </p:cNvPr>
          <p:cNvSpPr txBox="1"/>
          <p:nvPr/>
        </p:nvSpPr>
        <p:spPr>
          <a:xfrm>
            <a:off x="1233318" y="1070481"/>
            <a:ext cx="2149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 profiling lab (v1)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ECDB727A-C30E-6B45-A1F2-7C47DD157D64}"/>
              </a:ext>
            </a:extLst>
          </p:cNvPr>
          <p:cNvSpPr txBox="1"/>
          <p:nvPr/>
        </p:nvSpPr>
        <p:spPr>
          <a:xfrm>
            <a:off x="6705444" y="830921"/>
            <a:ext cx="2286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Open Source Cell </a:t>
            </a:r>
          </a:p>
          <a:p>
            <a:r>
              <a:rPr lang="en-US" sz="1400" dirty="0"/>
              <a:t>profiling lab (v2)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B18663D1-6AA1-C843-BF53-395CE3AAD43B}"/>
              </a:ext>
            </a:extLst>
          </p:cNvPr>
          <p:cNvSpPr/>
          <p:nvPr/>
        </p:nvSpPr>
        <p:spPr>
          <a:xfrm>
            <a:off x="144969" y="624468"/>
            <a:ext cx="8572312" cy="3601844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EEF6C3-8693-7E41-9ACE-B95B0404C141}"/>
              </a:ext>
            </a:extLst>
          </p:cNvPr>
          <p:cNvSpPr/>
          <p:nvPr/>
        </p:nvSpPr>
        <p:spPr>
          <a:xfrm>
            <a:off x="5759750" y="3926037"/>
            <a:ext cx="337975" cy="4326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573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44</Words>
  <Application>Microsoft Macintosh PowerPoint</Application>
  <PresentationFormat>Widescreen</PresentationFormat>
  <Paragraphs>16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vision: Closed-loop (autonomous) experimentation</dc:title>
  <dc:creator>Ola Spjuth</dc:creator>
  <cp:lastModifiedBy>Ola Spjuth</cp:lastModifiedBy>
  <cp:revision>9</cp:revision>
  <dcterms:created xsi:type="dcterms:W3CDTF">2020-02-07T20:31:05Z</dcterms:created>
  <dcterms:modified xsi:type="dcterms:W3CDTF">2020-02-07T21:28:33Z</dcterms:modified>
</cp:coreProperties>
</file>

<file path=docProps/thumbnail.jpeg>
</file>